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Now Bold" charset="1" panose="00000800000000000000"/>
      <p:regular r:id="rId14"/>
    </p:embeddedFont>
    <p:embeddedFont>
      <p:font typeface="Open Sans Extra Bold" charset="1" panose="020B0906030804020204"/>
      <p:regular r:id="rId15"/>
    </p:embeddedFont>
    <p:embeddedFont>
      <p:font typeface="Poppins" charset="1" panose="00000500000000000000"/>
      <p:regular r:id="rId16"/>
    </p:embeddedFont>
    <p:embeddedFont>
      <p:font typeface="DM Sans" charset="1" panose="00000000000000000000"/>
      <p:regular r:id="rId17"/>
    </p:embeddedFont>
    <p:embeddedFont>
      <p:font typeface="DM Sans Bold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svg>
</file>

<file path=ppt/media/image16.jpeg>
</file>

<file path=ppt/media/image17.png>
</file>

<file path=ppt/media/image18.svg>
</file>

<file path=ppt/media/image19.jpeg>
</file>

<file path=ppt/media/image2.svg>
</file>

<file path=ppt/media/image20.png>
</file>

<file path=ppt/media/image21.svg>
</file>

<file path=ppt/media/image22.jpeg>
</file>

<file path=ppt/media/image23.png>
</file>

<file path=ppt/media/image24.svg>
</file>

<file path=ppt/media/image25.png>
</file>

<file path=ppt/media/image26.svg>
</file>

<file path=ppt/media/image27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jpeg" Type="http://schemas.openxmlformats.org/officeDocument/2006/relationships/image"/><Relationship Id="rId6" Target="../media/image12.jpeg" Type="http://schemas.openxmlformats.org/officeDocument/2006/relationships/image"/><Relationship Id="rId7" Target="../media/image13.jpeg" Type="http://schemas.openxmlformats.org/officeDocument/2006/relationships/image"/><Relationship Id="rId8" Target="../media/image14.png" Type="http://schemas.openxmlformats.org/officeDocument/2006/relationships/image"/><Relationship Id="rId9" Target="../media/image1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23.png" Type="http://schemas.openxmlformats.org/officeDocument/2006/relationships/image"/><Relationship Id="rId4" Target="../media/image24.svg" Type="http://schemas.openxmlformats.org/officeDocument/2006/relationships/image"/><Relationship Id="rId5" Target="../media/image25.png" Type="http://schemas.openxmlformats.org/officeDocument/2006/relationships/image"/><Relationship Id="rId6" Target="../media/image2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27.jpe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49472" cy="508135"/>
            </a:xfrm>
            <a:custGeom>
              <a:avLst/>
              <a:gdLst/>
              <a:ahLst/>
              <a:cxnLst/>
              <a:rect r="r" b="b" t="t" l="l"/>
              <a:pathLst>
                <a:path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208957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619620" y="649592"/>
            <a:ext cx="7516996" cy="8987817"/>
            <a:chOff x="0" y="0"/>
            <a:chExt cx="8603361" cy="1028674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2794" y="-127"/>
              <a:ext cx="8606155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606155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0" t="-12726" r="0" b="-12726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249872" y="1019175"/>
            <a:ext cx="10959085" cy="3469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568"/>
              </a:lnSpc>
            </a:pPr>
            <a:r>
              <a:rPr lang="en-US" sz="11306">
                <a:solidFill>
                  <a:srgbClr val="FFFBFB"/>
                </a:solidFill>
                <a:latin typeface="Now Bold"/>
              </a:rPr>
              <a:t>REQUIREMENT ELICITATION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82513" y="159048"/>
            <a:ext cx="846187" cy="981086"/>
          </a:xfrm>
          <a:custGeom>
            <a:avLst/>
            <a:gdLst/>
            <a:ahLst/>
            <a:cxnLst/>
            <a:rect r="r" b="b" t="t" l="l"/>
            <a:pathLst>
              <a:path h="981086" w="846187">
                <a:moveTo>
                  <a:pt x="0" y="0"/>
                </a:moveTo>
                <a:lnTo>
                  <a:pt x="846187" y="0"/>
                </a:lnTo>
                <a:lnTo>
                  <a:pt x="846187" y="981087"/>
                </a:lnTo>
                <a:lnTo>
                  <a:pt x="0" y="9810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82513" y="4780774"/>
            <a:ext cx="11026444" cy="5173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568"/>
              </a:lnSpc>
            </a:pPr>
            <a:r>
              <a:rPr lang="en-US" sz="11306">
                <a:solidFill>
                  <a:srgbClr val="56AEFF"/>
                </a:solidFill>
                <a:latin typeface="Now Bold"/>
              </a:rPr>
              <a:t>PHARMACY MANAGEMENT SYSTEM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4090" cy="2875472"/>
            </a:xfrm>
            <a:custGeom>
              <a:avLst/>
              <a:gdLst/>
              <a:ahLst/>
              <a:cxnLst/>
              <a:rect r="r" b="b" t="t" l="l"/>
              <a:pathLst>
                <a:path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035280" y="1804981"/>
            <a:ext cx="6760246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051D40"/>
                </a:solidFill>
                <a:latin typeface="Open Sans Extra Bold"/>
              </a:rPr>
              <a:t>Overview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5400000">
            <a:off x="2990541" y="3643993"/>
            <a:ext cx="575509" cy="510634"/>
          </a:xfrm>
          <a:custGeom>
            <a:avLst/>
            <a:gdLst/>
            <a:ahLst/>
            <a:cxnLst/>
            <a:rect r="r" b="b" t="t" l="l"/>
            <a:pathLst>
              <a:path h="510634" w="575509">
                <a:moveTo>
                  <a:pt x="0" y="0"/>
                </a:moveTo>
                <a:lnTo>
                  <a:pt x="575509" y="0"/>
                </a:lnTo>
                <a:lnTo>
                  <a:pt x="575509" y="510634"/>
                </a:lnTo>
                <a:lnTo>
                  <a:pt x="0" y="5106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836142" y="3540844"/>
            <a:ext cx="4249854" cy="64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6"/>
              </a:lnSpc>
              <a:spcBef>
                <a:spcPct val="0"/>
              </a:spcBef>
            </a:pPr>
            <a:r>
              <a:rPr lang="en-US" sz="3604" spc="-72">
                <a:solidFill>
                  <a:srgbClr val="051D40"/>
                </a:solidFill>
                <a:latin typeface="Poppins"/>
              </a:rPr>
              <a:t>Our Team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5400000">
            <a:off x="2990541" y="4562402"/>
            <a:ext cx="575509" cy="510634"/>
          </a:xfrm>
          <a:custGeom>
            <a:avLst/>
            <a:gdLst/>
            <a:ahLst/>
            <a:cxnLst/>
            <a:rect r="r" b="b" t="t" l="l"/>
            <a:pathLst>
              <a:path h="510634" w="575509">
                <a:moveTo>
                  <a:pt x="0" y="0"/>
                </a:moveTo>
                <a:lnTo>
                  <a:pt x="575509" y="0"/>
                </a:lnTo>
                <a:lnTo>
                  <a:pt x="575509" y="510634"/>
                </a:lnTo>
                <a:lnTo>
                  <a:pt x="0" y="5106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836142" y="4459254"/>
            <a:ext cx="6909219" cy="64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6"/>
              </a:lnSpc>
              <a:spcBef>
                <a:spcPct val="0"/>
              </a:spcBef>
            </a:pPr>
            <a:r>
              <a:rPr lang="en-US" sz="3604" spc="-72">
                <a:solidFill>
                  <a:srgbClr val="051D40"/>
                </a:solidFill>
                <a:latin typeface="Poppins"/>
              </a:rPr>
              <a:t>What is Requirement Elicitation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5400000">
            <a:off x="2990541" y="5480812"/>
            <a:ext cx="575509" cy="510634"/>
          </a:xfrm>
          <a:custGeom>
            <a:avLst/>
            <a:gdLst/>
            <a:ahLst/>
            <a:cxnLst/>
            <a:rect r="r" b="b" t="t" l="l"/>
            <a:pathLst>
              <a:path h="510634" w="575509">
                <a:moveTo>
                  <a:pt x="0" y="0"/>
                </a:moveTo>
                <a:lnTo>
                  <a:pt x="575509" y="0"/>
                </a:lnTo>
                <a:lnTo>
                  <a:pt x="575509" y="510633"/>
                </a:lnTo>
                <a:lnTo>
                  <a:pt x="0" y="5106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836142" y="5318546"/>
            <a:ext cx="6609743" cy="64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6"/>
              </a:lnSpc>
              <a:spcBef>
                <a:spcPct val="0"/>
              </a:spcBef>
            </a:pPr>
            <a:r>
              <a:rPr lang="en-US" sz="3604" spc="-72">
                <a:solidFill>
                  <a:srgbClr val="051D40"/>
                </a:solidFill>
                <a:latin typeface="Poppins"/>
              </a:rPr>
              <a:t>What we did &amp; how we did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5400000">
            <a:off x="2990541" y="6401290"/>
            <a:ext cx="575509" cy="510634"/>
          </a:xfrm>
          <a:custGeom>
            <a:avLst/>
            <a:gdLst/>
            <a:ahLst/>
            <a:cxnLst/>
            <a:rect r="r" b="b" t="t" l="l"/>
            <a:pathLst>
              <a:path h="510634" w="575509">
                <a:moveTo>
                  <a:pt x="0" y="0"/>
                </a:moveTo>
                <a:lnTo>
                  <a:pt x="575509" y="0"/>
                </a:lnTo>
                <a:lnTo>
                  <a:pt x="575509" y="510634"/>
                </a:lnTo>
                <a:lnTo>
                  <a:pt x="0" y="5106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836142" y="6298141"/>
            <a:ext cx="5158522" cy="64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6"/>
              </a:lnSpc>
              <a:spcBef>
                <a:spcPct val="0"/>
              </a:spcBef>
            </a:pPr>
            <a:r>
              <a:rPr lang="en-US" sz="3604" spc="-72">
                <a:solidFill>
                  <a:srgbClr val="051D40"/>
                </a:solidFill>
                <a:latin typeface="Poppins"/>
              </a:rPr>
              <a:t>Experience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5400000">
            <a:off x="2990541" y="7321768"/>
            <a:ext cx="575509" cy="510634"/>
          </a:xfrm>
          <a:custGeom>
            <a:avLst/>
            <a:gdLst/>
            <a:ahLst/>
            <a:cxnLst/>
            <a:rect r="r" b="b" t="t" l="l"/>
            <a:pathLst>
              <a:path h="510634" w="575509">
                <a:moveTo>
                  <a:pt x="0" y="0"/>
                </a:moveTo>
                <a:lnTo>
                  <a:pt x="575509" y="0"/>
                </a:lnTo>
                <a:lnTo>
                  <a:pt x="575509" y="510634"/>
                </a:lnTo>
                <a:lnTo>
                  <a:pt x="0" y="5106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836142" y="7184556"/>
            <a:ext cx="4953561" cy="64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6"/>
              </a:lnSpc>
              <a:spcBef>
                <a:spcPct val="0"/>
              </a:spcBef>
            </a:pPr>
            <a:r>
              <a:rPr lang="en-US" sz="3604" spc="-72">
                <a:solidFill>
                  <a:srgbClr val="051D40"/>
                </a:solidFill>
                <a:latin typeface="Poppins"/>
              </a:rPr>
              <a:t>Questions &amp; answers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5DA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6150721">
            <a:off x="6080933" y="45795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4615544">
            <a:off x="10510810" y="504162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12672356" y="1571879"/>
            <a:ext cx="4586944" cy="5362233"/>
          </a:xfrm>
          <a:custGeom>
            <a:avLst/>
            <a:gdLst/>
            <a:ahLst/>
            <a:cxnLst/>
            <a:rect r="r" b="b" t="t" l="l"/>
            <a:pathLst>
              <a:path h="5362233" w="4586944">
                <a:moveTo>
                  <a:pt x="0" y="0"/>
                </a:moveTo>
                <a:lnTo>
                  <a:pt x="4586944" y="0"/>
                </a:lnTo>
                <a:lnTo>
                  <a:pt x="4586944" y="5362233"/>
                </a:lnTo>
                <a:lnTo>
                  <a:pt x="0" y="53622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6570537" y="1604194"/>
            <a:ext cx="4588800" cy="5362233"/>
          </a:xfrm>
          <a:custGeom>
            <a:avLst/>
            <a:gdLst/>
            <a:ahLst/>
            <a:cxnLst/>
            <a:rect r="r" b="b" t="t" l="l"/>
            <a:pathLst>
              <a:path h="5362233" w="4588800">
                <a:moveTo>
                  <a:pt x="0" y="0"/>
                </a:moveTo>
                <a:lnTo>
                  <a:pt x="4588801" y="0"/>
                </a:lnTo>
                <a:lnTo>
                  <a:pt x="4588801" y="5362233"/>
                </a:lnTo>
                <a:lnTo>
                  <a:pt x="0" y="53622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485" r="0" b="-3485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670679" y="1668822"/>
            <a:ext cx="4385383" cy="5297605"/>
          </a:xfrm>
          <a:custGeom>
            <a:avLst/>
            <a:gdLst/>
            <a:ahLst/>
            <a:cxnLst/>
            <a:rect r="r" b="b" t="t" l="l"/>
            <a:pathLst>
              <a:path h="5297605" w="4385383">
                <a:moveTo>
                  <a:pt x="0" y="0"/>
                </a:moveTo>
                <a:lnTo>
                  <a:pt x="4385383" y="0"/>
                </a:lnTo>
                <a:lnTo>
                  <a:pt x="4385383" y="5297605"/>
                </a:lnTo>
                <a:lnTo>
                  <a:pt x="0" y="52976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724" r="0" b="-1724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5461243" y="246819"/>
            <a:ext cx="6977998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FFFFFF"/>
                </a:solidFill>
                <a:latin typeface="Now Bold"/>
              </a:rPr>
              <a:t>Our Team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256362" y="8511181"/>
            <a:ext cx="4026849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DM Sans"/>
              </a:rPr>
              <a:t>ID: 2122020043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439241" y="7192561"/>
            <a:ext cx="5053175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599">
                <a:solidFill>
                  <a:srgbClr val="FFFFFF"/>
                </a:solidFill>
                <a:latin typeface="DM Sans Bold"/>
              </a:rPr>
              <a:t>Shah Sayem Ahmad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806734" y="7192561"/>
            <a:ext cx="4026849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599">
                <a:solidFill>
                  <a:srgbClr val="FFFFFF"/>
                </a:solidFill>
                <a:latin typeface="DM Sans Bold"/>
              </a:rPr>
              <a:t>Hasan Ahmed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851513" y="8511181"/>
            <a:ext cx="4026849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DM Sans"/>
              </a:rPr>
              <a:t>ID: 2122020030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92131" y="7192561"/>
            <a:ext cx="5008944" cy="1232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599">
                <a:solidFill>
                  <a:srgbClr val="FFFFFF"/>
                </a:solidFill>
                <a:latin typeface="DM Sans Bold"/>
              </a:rPr>
              <a:t>Md Mahmud Hossain Ferdous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70679" y="8511181"/>
            <a:ext cx="4026849" cy="603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67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DM Sans"/>
              </a:rPr>
              <a:t>ID: 2122020003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-363441" y="-390286"/>
            <a:ext cx="1715127" cy="1715127"/>
          </a:xfrm>
          <a:custGeom>
            <a:avLst/>
            <a:gdLst/>
            <a:ahLst/>
            <a:cxnLst/>
            <a:rect r="r" b="b" t="t" l="l"/>
            <a:pathLst>
              <a:path h="1715127" w="1715127">
                <a:moveTo>
                  <a:pt x="0" y="0"/>
                </a:moveTo>
                <a:lnTo>
                  <a:pt x="1715127" y="0"/>
                </a:lnTo>
                <a:lnTo>
                  <a:pt x="1715127" y="1715127"/>
                </a:lnTo>
                <a:lnTo>
                  <a:pt x="0" y="171512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5143500"/>
          </a:xfrm>
          <a:custGeom>
            <a:avLst/>
            <a:gdLst/>
            <a:ahLst/>
            <a:cxnLst/>
            <a:rect r="r" b="b" t="t" l="l"/>
            <a:pathLst>
              <a:path h="5143500" w="18288000">
                <a:moveTo>
                  <a:pt x="0" y="0"/>
                </a:moveTo>
                <a:lnTo>
                  <a:pt x="18288000" y="0"/>
                </a:lnTo>
                <a:lnTo>
                  <a:pt x="182880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2406" r="0" b="-6448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88217" y="9258300"/>
            <a:ext cx="18476217" cy="1028700"/>
            <a:chOff x="0" y="0"/>
            <a:chExt cx="4866164" cy="2709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66164" cy="270933"/>
            </a:xfrm>
            <a:custGeom>
              <a:avLst/>
              <a:gdLst/>
              <a:ahLst/>
              <a:cxnLst/>
              <a:rect r="r" b="b" t="t" l="l"/>
              <a:pathLst>
                <a:path h="270933" w="4866164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69157" y="1273936"/>
            <a:ext cx="16437178" cy="7190397"/>
            <a:chOff x="0" y="0"/>
            <a:chExt cx="4329133" cy="18937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329133" cy="1893767"/>
            </a:xfrm>
            <a:custGeom>
              <a:avLst/>
              <a:gdLst/>
              <a:ahLst/>
              <a:cxnLst/>
              <a:rect r="r" b="b" t="t" l="l"/>
              <a:pathLst>
                <a:path h="1893767" w="4329133">
                  <a:moveTo>
                    <a:pt x="0" y="0"/>
                  </a:moveTo>
                  <a:lnTo>
                    <a:pt x="4329133" y="0"/>
                  </a:lnTo>
                  <a:lnTo>
                    <a:pt x="4329133" y="1893767"/>
                  </a:lnTo>
                  <a:lnTo>
                    <a:pt x="0" y="1893767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329133" cy="1931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928491" y="1579711"/>
            <a:ext cx="13084981" cy="99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FDFDFD"/>
                </a:solidFill>
                <a:latin typeface="Open Sans Extra Bold"/>
              </a:rPr>
              <a:t>What is Requirement Elicitation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24128" y="3328073"/>
            <a:ext cx="12729809" cy="4522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11"/>
              </a:lnSpc>
              <a:spcBef>
                <a:spcPct val="0"/>
              </a:spcBef>
            </a:pPr>
            <a:r>
              <a:rPr lang="en-US" sz="3651" spc="-73">
                <a:solidFill>
                  <a:srgbClr val="FDFDFD"/>
                </a:solidFill>
                <a:latin typeface="Poppins"/>
              </a:rPr>
              <a:t>Requirement Elicitation is the process of gathering, analyzing and documenting requirements from stakeholders to understand their needs and expectations for a particular system or project. This process involves interviews, surveys, brainstorming, observations etc. to gather information and clarify requirements.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167012" y="-2445901"/>
            <a:ext cx="15062817" cy="15178802"/>
            <a:chOff x="0" y="0"/>
            <a:chExt cx="806589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06589" cy="812800"/>
            </a:xfrm>
            <a:custGeom>
              <a:avLst/>
              <a:gdLst/>
              <a:ahLst/>
              <a:cxnLst/>
              <a:rect r="r" b="b" t="t" l="l"/>
              <a:pathLst>
                <a:path h="812800" w="806589">
                  <a:moveTo>
                    <a:pt x="403295" y="0"/>
                  </a:moveTo>
                  <a:cubicBezTo>
                    <a:pt x="180561" y="0"/>
                    <a:pt x="0" y="181951"/>
                    <a:pt x="0" y="406400"/>
                  </a:cubicBezTo>
                  <a:cubicBezTo>
                    <a:pt x="0" y="630849"/>
                    <a:pt x="180561" y="812800"/>
                    <a:pt x="403295" y="812800"/>
                  </a:cubicBezTo>
                  <a:cubicBezTo>
                    <a:pt x="626028" y="812800"/>
                    <a:pt x="806589" y="630849"/>
                    <a:pt x="806589" y="406400"/>
                  </a:cubicBezTo>
                  <a:cubicBezTo>
                    <a:pt x="806589" y="181951"/>
                    <a:pt x="626028" y="0"/>
                    <a:pt x="4032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5618" y="38100"/>
              <a:ext cx="655354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007842" y="-1797460"/>
            <a:ext cx="12436922" cy="13881919"/>
            <a:chOff x="0" y="0"/>
            <a:chExt cx="728194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28194" cy="812800"/>
            </a:xfrm>
            <a:custGeom>
              <a:avLst/>
              <a:gdLst/>
              <a:ahLst/>
              <a:cxnLst/>
              <a:rect r="r" b="b" t="t" l="l"/>
              <a:pathLst>
                <a:path h="812800" w="728194">
                  <a:moveTo>
                    <a:pt x="364097" y="0"/>
                  </a:moveTo>
                  <a:cubicBezTo>
                    <a:pt x="163012" y="0"/>
                    <a:pt x="0" y="181951"/>
                    <a:pt x="0" y="406400"/>
                  </a:cubicBezTo>
                  <a:cubicBezTo>
                    <a:pt x="0" y="630849"/>
                    <a:pt x="163012" y="812800"/>
                    <a:pt x="364097" y="812800"/>
                  </a:cubicBezTo>
                  <a:cubicBezTo>
                    <a:pt x="565182" y="812800"/>
                    <a:pt x="728194" y="630849"/>
                    <a:pt x="728194" y="406400"/>
                  </a:cubicBezTo>
                  <a:cubicBezTo>
                    <a:pt x="728194" y="181951"/>
                    <a:pt x="565182" y="0"/>
                    <a:pt x="364097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68268" y="38100"/>
              <a:ext cx="591658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81282" y="3507052"/>
            <a:ext cx="6033363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DFDFD"/>
                </a:solidFill>
                <a:latin typeface="Open Sans Extra Bold"/>
              </a:rPr>
              <a:t>What we did &amp; how we did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618101" y="176799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10162447" y="2154047"/>
            <a:ext cx="5768345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-64">
                <a:solidFill>
                  <a:srgbClr val="145DA0"/>
                </a:solidFill>
                <a:latin typeface="Poppins"/>
              </a:rPr>
              <a:t>Brainstorming &amp; disscussion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63159" y="204120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</a:rPr>
              <a:t>01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144000" y="354139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10688346" y="3560972"/>
            <a:ext cx="5768345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-64">
                <a:solidFill>
                  <a:srgbClr val="145DA0"/>
                </a:solidFill>
                <a:latin typeface="Poppins"/>
              </a:rPr>
              <a:t>Preparation &amp; question making for interview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89058" y="381460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</a:rPr>
              <a:t>02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9144000" y="5318072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6" id="16"/>
          <p:cNvSpPr txBox="true"/>
          <p:nvPr/>
        </p:nvSpPr>
        <p:spPr>
          <a:xfrm rot="0">
            <a:off x="10688346" y="5423140"/>
            <a:ext cx="5768345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-64">
                <a:solidFill>
                  <a:srgbClr val="145DA0"/>
                </a:solidFill>
                <a:latin typeface="Poppins"/>
              </a:rPr>
              <a:t>Taking interview in a pharmacy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89058" y="5591284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</a:rPr>
              <a:t>03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8618101" y="7094753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9" id="19"/>
          <p:cNvSpPr txBox="true"/>
          <p:nvPr/>
        </p:nvSpPr>
        <p:spPr>
          <a:xfrm rot="0">
            <a:off x="10162447" y="7347549"/>
            <a:ext cx="5768345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-64">
                <a:solidFill>
                  <a:srgbClr val="145DA0"/>
                </a:solidFill>
                <a:latin typeface="Poppins"/>
              </a:rPr>
              <a:t>Take all data &amp; prepare the requirement elicitation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63159" y="7367965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</a:rPr>
              <a:t>04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6341038" y="2656032"/>
            <a:ext cx="373607" cy="373607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709001" y="4273384"/>
            <a:ext cx="373607" cy="37360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6335394" y="7433274"/>
            <a:ext cx="373607" cy="373607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6709001" y="5889572"/>
            <a:ext cx="365232" cy="365232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8990215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2832861" y="810330"/>
            <a:ext cx="8541900" cy="8666340"/>
          </a:xfrm>
          <a:custGeom>
            <a:avLst/>
            <a:gdLst/>
            <a:ahLst/>
            <a:cxnLst/>
            <a:rect r="r" b="b" t="t" l="l"/>
            <a:pathLst>
              <a:path h="8666340" w="854190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332775" y="2682700"/>
            <a:ext cx="11893695" cy="4666912"/>
            <a:chOff x="0" y="0"/>
            <a:chExt cx="3132496" cy="12291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32496" cy="1229146"/>
            </a:xfrm>
            <a:custGeom>
              <a:avLst/>
              <a:gdLst/>
              <a:ahLst/>
              <a:cxnLst/>
              <a:rect r="r" b="b" t="t" l="l"/>
              <a:pathLst>
                <a:path h="1229146" w="3132496">
                  <a:moveTo>
                    <a:pt x="0" y="0"/>
                  </a:moveTo>
                  <a:lnTo>
                    <a:pt x="3132496" y="0"/>
                  </a:lnTo>
                  <a:lnTo>
                    <a:pt x="3132496" y="1229146"/>
                  </a:lnTo>
                  <a:lnTo>
                    <a:pt x="0" y="1229146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32496" cy="12672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332775" y="3267746"/>
            <a:ext cx="11622449" cy="2273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560"/>
              </a:lnSpc>
              <a:spcBef>
                <a:spcPct val="0"/>
              </a:spcBef>
            </a:pPr>
            <a:r>
              <a:rPr lang="en-US" sz="13257">
                <a:solidFill>
                  <a:srgbClr val="FFFFFF"/>
                </a:solidFill>
                <a:latin typeface="Open Sans Extra Bold"/>
              </a:rPr>
              <a:t>EXPERIENCE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41428" y="5718724"/>
            <a:ext cx="10636701" cy="1087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28"/>
              </a:lnSpc>
              <a:spcBef>
                <a:spcPct val="0"/>
              </a:spcBef>
            </a:pPr>
            <a:r>
              <a:rPr lang="en-US" sz="3020" spc="-60">
                <a:solidFill>
                  <a:srgbClr val="FFFFFF"/>
                </a:solidFill>
                <a:latin typeface="Poppins"/>
              </a:rPr>
              <a:t>It was a mixed experience with the favourable situation and unfavourable situation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6286157" y="0"/>
            <a:ext cx="15430157" cy="10545890"/>
            <a:chOff x="0" y="0"/>
            <a:chExt cx="5508856" cy="37650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945B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508856" cy="3765081"/>
            </a:xfrm>
            <a:custGeom>
              <a:avLst/>
              <a:gdLst/>
              <a:ahLst/>
              <a:cxnLst/>
              <a:rect r="r" b="b" t="t" l="l"/>
              <a:pathLst>
                <a:path h="3765081" w="5508856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291" t="0" r="-1291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-2622339" y="7919689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3367400" y="-2798190"/>
            <a:ext cx="6452848" cy="5596379"/>
          </a:xfrm>
          <a:custGeom>
            <a:avLst/>
            <a:gdLst/>
            <a:ahLst/>
            <a:cxnLst/>
            <a:rect r="r" b="b" t="t" l="l"/>
            <a:pathLst>
              <a:path h="5596379" w="6452848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843902" y="2079010"/>
            <a:ext cx="2671011" cy="4114800"/>
          </a:xfrm>
          <a:custGeom>
            <a:avLst/>
            <a:gdLst/>
            <a:ahLst/>
            <a:cxnLst/>
            <a:rect r="r" b="b" t="t" l="l"/>
            <a:pathLst>
              <a:path h="4114800" w="2671011">
                <a:moveTo>
                  <a:pt x="0" y="0"/>
                </a:moveTo>
                <a:lnTo>
                  <a:pt x="2671010" y="0"/>
                </a:lnTo>
                <a:lnTo>
                  <a:pt x="26710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802108" y="6703590"/>
            <a:ext cx="8457192" cy="201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84"/>
              </a:lnSpc>
            </a:pPr>
            <a:r>
              <a:rPr lang="en-US" sz="6570">
                <a:solidFill>
                  <a:srgbClr val="FFFFFF"/>
                </a:solidFill>
                <a:latin typeface="Now Bold"/>
              </a:rPr>
              <a:t>Any questions? </a:t>
            </a:r>
          </a:p>
          <a:p>
            <a:pPr algn="ctr" marL="0" indent="0" lvl="0">
              <a:lnSpc>
                <a:spcPts val="7884"/>
              </a:lnSpc>
              <a:spcBef>
                <a:spcPct val="0"/>
              </a:spcBef>
            </a:pPr>
            <a:r>
              <a:rPr lang="en-US" sz="6570">
                <a:solidFill>
                  <a:srgbClr val="FFFFFF"/>
                </a:solidFill>
                <a:latin typeface="Now Bold"/>
              </a:rPr>
              <a:t>Feel free to ask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83520" y="159091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637321" y="2636321"/>
            <a:ext cx="7650679" cy="7650679"/>
            <a:chOff x="0" y="0"/>
            <a:chExt cx="3331210" cy="3331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31210" cy="3331210"/>
            </a:xfrm>
            <a:custGeom>
              <a:avLst/>
              <a:gdLst/>
              <a:ahLst/>
              <a:cxnLst/>
              <a:rect r="r" b="b" t="t" l="l"/>
              <a:pathLst>
                <a:path h="3331210" w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16666" t="0" r="-16666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34143" y="2291685"/>
            <a:ext cx="720510" cy="835374"/>
          </a:xfrm>
          <a:custGeom>
            <a:avLst/>
            <a:gdLst/>
            <a:ahLst/>
            <a:cxnLst/>
            <a:rect r="r" b="b" t="t" l="l"/>
            <a:pathLst>
              <a:path h="835374" w="720510">
                <a:moveTo>
                  <a:pt x="0" y="0"/>
                </a:moveTo>
                <a:lnTo>
                  <a:pt x="720511" y="0"/>
                </a:lnTo>
                <a:lnTo>
                  <a:pt x="720511" y="835375"/>
                </a:lnTo>
                <a:lnTo>
                  <a:pt x="0" y="8353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89475" y="-57038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34143" y="3080116"/>
            <a:ext cx="18114380" cy="4599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8302"/>
              </a:lnSpc>
            </a:pPr>
            <a:r>
              <a:rPr lang="en-US" sz="13072" spc="797">
                <a:solidFill>
                  <a:srgbClr val="FFFFFF"/>
                </a:solidFill>
                <a:latin typeface="Now Bold"/>
              </a:rPr>
              <a:t>Thanks For Listening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DAGEjMDGXsY</dc:identifier>
  <dcterms:modified xsi:type="dcterms:W3CDTF">2011-08-01T06:04:30Z</dcterms:modified>
  <cp:revision>1</cp:revision>
  <dc:title>SWE Presentation</dc:title>
</cp:coreProperties>
</file>

<file path=docProps/thumbnail.jpeg>
</file>